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21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3105150"/>
            <a:ext cx="8791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84784"/>
            <a:ext cx="101727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2460" y="3140968"/>
            <a:ext cx="104941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2460" y="4217414"/>
            <a:ext cx="104941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2460" y="4981342"/>
            <a:ext cx="10566148" cy="16880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85925"/>
            <a:ext cx="106870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772816"/>
            <a:ext cx="7572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40768"/>
            <a:ext cx="100679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228850"/>
            <a:ext cx="996315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6838" y="3429000"/>
            <a:ext cx="1014373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268760"/>
            <a:ext cx="100488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102" y="3212976"/>
            <a:ext cx="10676521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661248"/>
            <a:ext cx="90010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04864"/>
            <a:ext cx="10048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72816"/>
            <a:ext cx="98774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564904"/>
            <a:ext cx="94330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548752"/>
            <a:ext cx="94330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405278"/>
            <a:ext cx="94330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1" y="5296528"/>
            <a:ext cx="980541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6792"/>
            <a:ext cx="106584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747837"/>
            <a:ext cx="1025842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29000"/>
            <a:ext cx="102251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378124"/>
            <a:ext cx="102251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00808"/>
            <a:ext cx="10629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772816"/>
            <a:ext cx="100869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550" y="1844824"/>
            <a:ext cx="10248900" cy="4427587"/>
            <a:chOff x="971550" y="1844824"/>
            <a:chExt cx="10248900" cy="4427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1087" y="1844824"/>
              <a:ext cx="100298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50" y="2852936"/>
              <a:ext cx="10248900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